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5" r:id="rId2"/>
    <p:sldId id="271" r:id="rId3"/>
  </p:sldIdLst>
  <p:sldSz cx="14039850" cy="19799300"/>
  <p:notesSz cx="6669088" cy="9926638"/>
  <p:defaultTextStyle>
    <a:defPPr>
      <a:defRPr lang="en-US"/>
    </a:defPPr>
    <a:lvl1pPr marL="0" algn="l" defTabSz="1845716" rtl="0" eaLnBrk="1" latinLnBrk="0" hangingPunct="1">
      <a:defRPr sz="3633" kern="1200">
        <a:solidFill>
          <a:schemeClr val="tx1"/>
        </a:solidFill>
        <a:latin typeface="+mn-lt"/>
        <a:ea typeface="+mn-ea"/>
        <a:cs typeface="+mn-cs"/>
      </a:defRPr>
    </a:lvl1pPr>
    <a:lvl2pPr marL="922858" algn="l" defTabSz="1845716" rtl="0" eaLnBrk="1" latinLnBrk="0" hangingPunct="1">
      <a:defRPr sz="3633" kern="1200">
        <a:solidFill>
          <a:schemeClr val="tx1"/>
        </a:solidFill>
        <a:latin typeface="+mn-lt"/>
        <a:ea typeface="+mn-ea"/>
        <a:cs typeface="+mn-cs"/>
      </a:defRPr>
    </a:lvl2pPr>
    <a:lvl3pPr marL="1845716" algn="l" defTabSz="1845716" rtl="0" eaLnBrk="1" latinLnBrk="0" hangingPunct="1">
      <a:defRPr sz="3633" kern="1200">
        <a:solidFill>
          <a:schemeClr val="tx1"/>
        </a:solidFill>
        <a:latin typeface="+mn-lt"/>
        <a:ea typeface="+mn-ea"/>
        <a:cs typeface="+mn-cs"/>
      </a:defRPr>
    </a:lvl3pPr>
    <a:lvl4pPr marL="2768575" algn="l" defTabSz="1845716" rtl="0" eaLnBrk="1" latinLnBrk="0" hangingPunct="1">
      <a:defRPr sz="3633" kern="1200">
        <a:solidFill>
          <a:schemeClr val="tx1"/>
        </a:solidFill>
        <a:latin typeface="+mn-lt"/>
        <a:ea typeface="+mn-ea"/>
        <a:cs typeface="+mn-cs"/>
      </a:defRPr>
    </a:lvl4pPr>
    <a:lvl5pPr marL="3691433" algn="l" defTabSz="1845716" rtl="0" eaLnBrk="1" latinLnBrk="0" hangingPunct="1">
      <a:defRPr sz="3633" kern="1200">
        <a:solidFill>
          <a:schemeClr val="tx1"/>
        </a:solidFill>
        <a:latin typeface="+mn-lt"/>
        <a:ea typeface="+mn-ea"/>
        <a:cs typeface="+mn-cs"/>
      </a:defRPr>
    </a:lvl5pPr>
    <a:lvl6pPr marL="4614291" algn="l" defTabSz="1845716" rtl="0" eaLnBrk="1" latinLnBrk="0" hangingPunct="1">
      <a:defRPr sz="3633" kern="1200">
        <a:solidFill>
          <a:schemeClr val="tx1"/>
        </a:solidFill>
        <a:latin typeface="+mn-lt"/>
        <a:ea typeface="+mn-ea"/>
        <a:cs typeface="+mn-cs"/>
      </a:defRPr>
    </a:lvl6pPr>
    <a:lvl7pPr marL="5537149" algn="l" defTabSz="1845716" rtl="0" eaLnBrk="1" latinLnBrk="0" hangingPunct="1">
      <a:defRPr sz="3633" kern="1200">
        <a:solidFill>
          <a:schemeClr val="tx1"/>
        </a:solidFill>
        <a:latin typeface="+mn-lt"/>
        <a:ea typeface="+mn-ea"/>
        <a:cs typeface="+mn-cs"/>
      </a:defRPr>
    </a:lvl7pPr>
    <a:lvl8pPr marL="6460007" algn="l" defTabSz="1845716" rtl="0" eaLnBrk="1" latinLnBrk="0" hangingPunct="1">
      <a:defRPr sz="3633" kern="1200">
        <a:solidFill>
          <a:schemeClr val="tx1"/>
        </a:solidFill>
        <a:latin typeface="+mn-lt"/>
        <a:ea typeface="+mn-ea"/>
        <a:cs typeface="+mn-cs"/>
      </a:defRPr>
    </a:lvl8pPr>
    <a:lvl9pPr marL="7382866" algn="l" defTabSz="1845716" rtl="0" eaLnBrk="1" latinLnBrk="0" hangingPunct="1">
      <a:defRPr sz="3633"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FE9"/>
    <a:srgbClr val="E4F9FC"/>
    <a:srgbClr val="10879A"/>
    <a:srgbClr val="F4FDFE"/>
    <a:srgbClr val="F7BC37"/>
    <a:srgbClr val="2D3A76"/>
    <a:srgbClr val="0000FF"/>
    <a:srgbClr val="9F1B20"/>
    <a:srgbClr val="2B3A90"/>
    <a:srgbClr val="0E7A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63" autoAdjust="0"/>
    <p:restoredTop sz="96433" autoAdjust="0"/>
  </p:normalViewPr>
  <p:slideViewPr>
    <p:cSldViewPr snapToGrid="0">
      <p:cViewPr>
        <p:scale>
          <a:sx n="25" d="100"/>
          <a:sy n="25" d="100"/>
        </p:scale>
        <p:origin x="883" y="27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52989" y="3240303"/>
            <a:ext cx="11933873" cy="6893090"/>
          </a:xfrm>
        </p:spPr>
        <p:txBody>
          <a:bodyPr anchor="b"/>
          <a:lstStyle>
            <a:lvl1pPr algn="ctr">
              <a:defRPr sz="9212"/>
            </a:lvl1pPr>
          </a:lstStyle>
          <a:p>
            <a:r>
              <a:rPr lang="en-US"/>
              <a:t>Click to edit Master title style</a:t>
            </a:r>
            <a:endParaRPr lang="en-US" dirty="0"/>
          </a:p>
        </p:txBody>
      </p:sp>
      <p:sp>
        <p:nvSpPr>
          <p:cNvPr id="3" name="Subtitle 2"/>
          <p:cNvSpPr>
            <a:spLocks noGrp="1"/>
          </p:cNvSpPr>
          <p:nvPr>
            <p:ph type="subTitle" idx="1"/>
          </p:nvPr>
        </p:nvSpPr>
        <p:spPr>
          <a:xfrm>
            <a:off x="1754981" y="10399217"/>
            <a:ext cx="10529888" cy="4780246"/>
          </a:xfrm>
        </p:spPr>
        <p:txBody>
          <a:bodyPr/>
          <a:lstStyle>
            <a:lvl1pPr marL="0" indent="0" algn="ctr">
              <a:buNone/>
              <a:defRPr sz="3685"/>
            </a:lvl1pPr>
            <a:lvl2pPr marL="701985" indent="0" algn="ctr">
              <a:buNone/>
              <a:defRPr sz="3071"/>
            </a:lvl2pPr>
            <a:lvl3pPr marL="1403970" indent="0" algn="ctr">
              <a:buNone/>
              <a:defRPr sz="2764"/>
            </a:lvl3pPr>
            <a:lvl4pPr marL="2105955" indent="0" algn="ctr">
              <a:buNone/>
              <a:defRPr sz="2457"/>
            </a:lvl4pPr>
            <a:lvl5pPr marL="2807940" indent="0" algn="ctr">
              <a:buNone/>
              <a:defRPr sz="2457"/>
            </a:lvl5pPr>
            <a:lvl6pPr marL="3509924" indent="0" algn="ctr">
              <a:buNone/>
              <a:defRPr sz="2457"/>
            </a:lvl6pPr>
            <a:lvl7pPr marL="4211909" indent="0" algn="ctr">
              <a:buNone/>
              <a:defRPr sz="2457"/>
            </a:lvl7pPr>
            <a:lvl8pPr marL="4913894" indent="0" algn="ctr">
              <a:buNone/>
              <a:defRPr sz="2457"/>
            </a:lvl8pPr>
            <a:lvl9pPr marL="5615879" indent="0" algn="ctr">
              <a:buNone/>
              <a:defRPr sz="245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DBB8B76-F61F-4575-9342-EF07770A86FF}" type="datetimeFigureOut">
              <a:rPr lang="en-MY" smtClean="0"/>
              <a:t>23/5/2025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2EB0A8D-6A1C-43C2-BB07-8BD85F0229BA}" type="slidenum">
              <a:rPr lang="en-MY" smtClean="0"/>
              <a:t>‹#›</a:t>
            </a:fld>
            <a:endParaRPr lang="en-MY"/>
          </a:p>
        </p:txBody>
      </p:sp>
    </p:spTree>
    <p:extLst>
      <p:ext uri="{BB962C8B-B14F-4D97-AF65-F5344CB8AC3E}">
        <p14:creationId xmlns:p14="http://schemas.microsoft.com/office/powerpoint/2010/main" val="237311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B8B76-F61F-4575-9342-EF07770A86FF}" type="datetimeFigureOut">
              <a:rPr lang="en-MY" smtClean="0"/>
              <a:t>23/5/2025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2EB0A8D-6A1C-43C2-BB07-8BD85F0229BA}" type="slidenum">
              <a:rPr lang="en-MY" smtClean="0"/>
              <a:t>‹#›</a:t>
            </a:fld>
            <a:endParaRPr lang="en-MY"/>
          </a:p>
        </p:txBody>
      </p:sp>
    </p:spTree>
    <p:extLst>
      <p:ext uri="{BB962C8B-B14F-4D97-AF65-F5344CB8AC3E}">
        <p14:creationId xmlns:p14="http://schemas.microsoft.com/office/powerpoint/2010/main" val="1231091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47268" y="1054129"/>
            <a:ext cx="3027343" cy="1677899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65240" y="1054129"/>
            <a:ext cx="8906530" cy="1677899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B8B76-F61F-4575-9342-EF07770A86FF}" type="datetimeFigureOut">
              <a:rPr lang="en-MY" smtClean="0"/>
              <a:t>23/5/2025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2EB0A8D-6A1C-43C2-BB07-8BD85F0229BA}" type="slidenum">
              <a:rPr lang="en-MY" smtClean="0"/>
              <a:t>‹#›</a:t>
            </a:fld>
            <a:endParaRPr lang="en-MY"/>
          </a:p>
        </p:txBody>
      </p:sp>
    </p:spTree>
    <p:extLst>
      <p:ext uri="{BB962C8B-B14F-4D97-AF65-F5344CB8AC3E}">
        <p14:creationId xmlns:p14="http://schemas.microsoft.com/office/powerpoint/2010/main" val="2430940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DBB8B76-F61F-4575-9342-EF07770A86FF}" type="datetimeFigureOut">
              <a:rPr lang="en-MY" smtClean="0"/>
              <a:t>23/5/2025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2EB0A8D-6A1C-43C2-BB07-8BD85F0229BA}" type="slidenum">
              <a:rPr lang="en-MY" smtClean="0"/>
              <a:t>‹#›</a:t>
            </a:fld>
            <a:endParaRPr lang="en-MY"/>
          </a:p>
        </p:txBody>
      </p:sp>
    </p:spTree>
    <p:extLst>
      <p:ext uri="{BB962C8B-B14F-4D97-AF65-F5344CB8AC3E}">
        <p14:creationId xmlns:p14="http://schemas.microsoft.com/office/powerpoint/2010/main" val="3739732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57928" y="4936081"/>
            <a:ext cx="12109371" cy="8235957"/>
          </a:xfrm>
        </p:spPr>
        <p:txBody>
          <a:bodyPr anchor="b"/>
          <a:lstStyle>
            <a:lvl1pPr>
              <a:defRPr sz="9212"/>
            </a:lvl1pPr>
          </a:lstStyle>
          <a:p>
            <a:r>
              <a:rPr lang="en-US"/>
              <a:t>Click to edit Master title style</a:t>
            </a:r>
            <a:endParaRPr lang="en-US" dirty="0"/>
          </a:p>
        </p:txBody>
      </p:sp>
      <p:sp>
        <p:nvSpPr>
          <p:cNvPr id="3" name="Text Placeholder 2"/>
          <p:cNvSpPr>
            <a:spLocks noGrp="1"/>
          </p:cNvSpPr>
          <p:nvPr>
            <p:ph type="body" idx="1"/>
          </p:nvPr>
        </p:nvSpPr>
        <p:spPr>
          <a:xfrm>
            <a:off x="957928" y="13249954"/>
            <a:ext cx="12109371" cy="4331095"/>
          </a:xfrm>
        </p:spPr>
        <p:txBody>
          <a:bodyPr/>
          <a:lstStyle>
            <a:lvl1pPr marL="0" indent="0">
              <a:buNone/>
              <a:defRPr sz="3685">
                <a:solidFill>
                  <a:schemeClr val="tx1"/>
                </a:solidFill>
              </a:defRPr>
            </a:lvl1pPr>
            <a:lvl2pPr marL="701985" indent="0">
              <a:buNone/>
              <a:defRPr sz="3071">
                <a:solidFill>
                  <a:schemeClr val="tx1">
                    <a:tint val="75000"/>
                  </a:schemeClr>
                </a:solidFill>
              </a:defRPr>
            </a:lvl2pPr>
            <a:lvl3pPr marL="1403970" indent="0">
              <a:buNone/>
              <a:defRPr sz="2764">
                <a:solidFill>
                  <a:schemeClr val="tx1">
                    <a:tint val="75000"/>
                  </a:schemeClr>
                </a:solidFill>
              </a:defRPr>
            </a:lvl3pPr>
            <a:lvl4pPr marL="2105955" indent="0">
              <a:buNone/>
              <a:defRPr sz="2457">
                <a:solidFill>
                  <a:schemeClr val="tx1">
                    <a:tint val="75000"/>
                  </a:schemeClr>
                </a:solidFill>
              </a:defRPr>
            </a:lvl4pPr>
            <a:lvl5pPr marL="2807940" indent="0">
              <a:buNone/>
              <a:defRPr sz="2457">
                <a:solidFill>
                  <a:schemeClr val="tx1">
                    <a:tint val="75000"/>
                  </a:schemeClr>
                </a:solidFill>
              </a:defRPr>
            </a:lvl5pPr>
            <a:lvl6pPr marL="3509924" indent="0">
              <a:buNone/>
              <a:defRPr sz="2457">
                <a:solidFill>
                  <a:schemeClr val="tx1">
                    <a:tint val="75000"/>
                  </a:schemeClr>
                </a:solidFill>
              </a:defRPr>
            </a:lvl6pPr>
            <a:lvl7pPr marL="4211909" indent="0">
              <a:buNone/>
              <a:defRPr sz="2457">
                <a:solidFill>
                  <a:schemeClr val="tx1">
                    <a:tint val="75000"/>
                  </a:schemeClr>
                </a:solidFill>
              </a:defRPr>
            </a:lvl7pPr>
            <a:lvl8pPr marL="4913894" indent="0">
              <a:buNone/>
              <a:defRPr sz="2457">
                <a:solidFill>
                  <a:schemeClr val="tx1">
                    <a:tint val="75000"/>
                  </a:schemeClr>
                </a:solidFill>
              </a:defRPr>
            </a:lvl8pPr>
            <a:lvl9pPr marL="5615879" indent="0">
              <a:buNone/>
              <a:defRPr sz="245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BB8B76-F61F-4575-9342-EF07770A86FF}" type="datetimeFigureOut">
              <a:rPr lang="en-MY" smtClean="0"/>
              <a:t>23/5/2025</a:t>
            </a:fld>
            <a:endParaRPr lang="en-MY"/>
          </a:p>
        </p:txBody>
      </p:sp>
      <p:sp>
        <p:nvSpPr>
          <p:cNvPr id="5" name="Footer Placeholder 4"/>
          <p:cNvSpPr>
            <a:spLocks noGrp="1"/>
          </p:cNvSpPr>
          <p:nvPr>
            <p:ph type="ftr" sz="quarter" idx="11"/>
          </p:nvPr>
        </p:nvSpPr>
        <p:spPr/>
        <p:txBody>
          <a:bodyPr/>
          <a:lstStyle/>
          <a:p>
            <a:endParaRPr lang="en-MY"/>
          </a:p>
        </p:txBody>
      </p:sp>
      <p:sp>
        <p:nvSpPr>
          <p:cNvPr id="6" name="Slide Number Placeholder 5"/>
          <p:cNvSpPr>
            <a:spLocks noGrp="1"/>
          </p:cNvSpPr>
          <p:nvPr>
            <p:ph type="sldNum" sz="quarter" idx="12"/>
          </p:nvPr>
        </p:nvSpPr>
        <p:spPr/>
        <p:txBody>
          <a:bodyPr/>
          <a:lstStyle/>
          <a:p>
            <a:fld id="{C2EB0A8D-6A1C-43C2-BB07-8BD85F0229BA}" type="slidenum">
              <a:rPr lang="en-MY" smtClean="0"/>
              <a:t>‹#›</a:t>
            </a:fld>
            <a:endParaRPr lang="en-MY"/>
          </a:p>
        </p:txBody>
      </p:sp>
    </p:spTree>
    <p:extLst>
      <p:ext uri="{BB962C8B-B14F-4D97-AF65-F5344CB8AC3E}">
        <p14:creationId xmlns:p14="http://schemas.microsoft.com/office/powerpoint/2010/main" val="280072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65240" y="5270647"/>
            <a:ext cx="5966936" cy="12562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07674" y="5270647"/>
            <a:ext cx="5966936" cy="125624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DBB8B76-F61F-4575-9342-EF07770A86FF}" type="datetimeFigureOut">
              <a:rPr lang="en-MY" smtClean="0"/>
              <a:t>23/5/2025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C2EB0A8D-6A1C-43C2-BB07-8BD85F0229BA}" type="slidenum">
              <a:rPr lang="en-MY" smtClean="0"/>
              <a:t>‹#›</a:t>
            </a:fld>
            <a:endParaRPr lang="en-MY"/>
          </a:p>
        </p:txBody>
      </p:sp>
    </p:spTree>
    <p:extLst>
      <p:ext uri="{BB962C8B-B14F-4D97-AF65-F5344CB8AC3E}">
        <p14:creationId xmlns:p14="http://schemas.microsoft.com/office/powerpoint/2010/main" val="4100604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67068" y="1054134"/>
            <a:ext cx="12109371" cy="3826949"/>
          </a:xfrm>
        </p:spPr>
        <p:txBody>
          <a:bodyPr/>
          <a:lstStyle/>
          <a:p>
            <a:r>
              <a:rPr lang="en-US"/>
              <a:t>Click to edit Master title style</a:t>
            </a:r>
            <a:endParaRPr lang="en-US" dirty="0"/>
          </a:p>
        </p:txBody>
      </p:sp>
      <p:sp>
        <p:nvSpPr>
          <p:cNvPr id="3" name="Text Placeholder 2"/>
          <p:cNvSpPr>
            <a:spLocks noGrp="1"/>
          </p:cNvSpPr>
          <p:nvPr>
            <p:ph type="body" idx="1"/>
          </p:nvPr>
        </p:nvSpPr>
        <p:spPr>
          <a:xfrm>
            <a:off x="967070" y="4853580"/>
            <a:ext cx="5939514" cy="2378664"/>
          </a:xfrm>
        </p:spPr>
        <p:txBody>
          <a:bodyPr anchor="b"/>
          <a:lstStyle>
            <a:lvl1pPr marL="0" indent="0">
              <a:buNone/>
              <a:defRPr sz="3685" b="1"/>
            </a:lvl1pPr>
            <a:lvl2pPr marL="701985" indent="0">
              <a:buNone/>
              <a:defRPr sz="3071" b="1"/>
            </a:lvl2pPr>
            <a:lvl3pPr marL="1403970" indent="0">
              <a:buNone/>
              <a:defRPr sz="2764" b="1"/>
            </a:lvl3pPr>
            <a:lvl4pPr marL="2105955" indent="0">
              <a:buNone/>
              <a:defRPr sz="2457" b="1"/>
            </a:lvl4pPr>
            <a:lvl5pPr marL="2807940" indent="0">
              <a:buNone/>
              <a:defRPr sz="2457" b="1"/>
            </a:lvl5pPr>
            <a:lvl6pPr marL="3509924" indent="0">
              <a:buNone/>
              <a:defRPr sz="2457" b="1"/>
            </a:lvl6pPr>
            <a:lvl7pPr marL="4211909" indent="0">
              <a:buNone/>
              <a:defRPr sz="2457" b="1"/>
            </a:lvl7pPr>
            <a:lvl8pPr marL="4913894" indent="0">
              <a:buNone/>
              <a:defRPr sz="2457" b="1"/>
            </a:lvl8pPr>
            <a:lvl9pPr marL="5615879" indent="0">
              <a:buNone/>
              <a:defRPr sz="2457" b="1"/>
            </a:lvl9pPr>
          </a:lstStyle>
          <a:p>
            <a:pPr lvl="0"/>
            <a:r>
              <a:rPr lang="en-US"/>
              <a:t>Click to edit Master text styles</a:t>
            </a:r>
          </a:p>
        </p:txBody>
      </p:sp>
      <p:sp>
        <p:nvSpPr>
          <p:cNvPr id="4" name="Content Placeholder 3"/>
          <p:cNvSpPr>
            <a:spLocks noGrp="1"/>
          </p:cNvSpPr>
          <p:nvPr>
            <p:ph sz="half" idx="2"/>
          </p:nvPr>
        </p:nvSpPr>
        <p:spPr>
          <a:xfrm>
            <a:off x="967070" y="7232244"/>
            <a:ext cx="5939514" cy="106375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107675" y="4853580"/>
            <a:ext cx="5968765" cy="2378664"/>
          </a:xfrm>
        </p:spPr>
        <p:txBody>
          <a:bodyPr anchor="b"/>
          <a:lstStyle>
            <a:lvl1pPr marL="0" indent="0">
              <a:buNone/>
              <a:defRPr sz="3685" b="1"/>
            </a:lvl1pPr>
            <a:lvl2pPr marL="701985" indent="0">
              <a:buNone/>
              <a:defRPr sz="3071" b="1"/>
            </a:lvl2pPr>
            <a:lvl3pPr marL="1403970" indent="0">
              <a:buNone/>
              <a:defRPr sz="2764" b="1"/>
            </a:lvl3pPr>
            <a:lvl4pPr marL="2105955" indent="0">
              <a:buNone/>
              <a:defRPr sz="2457" b="1"/>
            </a:lvl4pPr>
            <a:lvl5pPr marL="2807940" indent="0">
              <a:buNone/>
              <a:defRPr sz="2457" b="1"/>
            </a:lvl5pPr>
            <a:lvl6pPr marL="3509924" indent="0">
              <a:buNone/>
              <a:defRPr sz="2457" b="1"/>
            </a:lvl6pPr>
            <a:lvl7pPr marL="4211909" indent="0">
              <a:buNone/>
              <a:defRPr sz="2457" b="1"/>
            </a:lvl7pPr>
            <a:lvl8pPr marL="4913894" indent="0">
              <a:buNone/>
              <a:defRPr sz="2457" b="1"/>
            </a:lvl8pPr>
            <a:lvl9pPr marL="5615879" indent="0">
              <a:buNone/>
              <a:defRPr sz="2457" b="1"/>
            </a:lvl9pPr>
          </a:lstStyle>
          <a:p>
            <a:pPr lvl="0"/>
            <a:r>
              <a:rPr lang="en-US"/>
              <a:t>Click to edit Master text styles</a:t>
            </a:r>
          </a:p>
        </p:txBody>
      </p:sp>
      <p:sp>
        <p:nvSpPr>
          <p:cNvPr id="6" name="Content Placeholder 5"/>
          <p:cNvSpPr>
            <a:spLocks noGrp="1"/>
          </p:cNvSpPr>
          <p:nvPr>
            <p:ph sz="quarter" idx="4"/>
          </p:nvPr>
        </p:nvSpPr>
        <p:spPr>
          <a:xfrm>
            <a:off x="7107675" y="7232244"/>
            <a:ext cx="5968765" cy="106375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DBB8B76-F61F-4575-9342-EF07770A86FF}" type="datetimeFigureOut">
              <a:rPr lang="en-MY" smtClean="0"/>
              <a:t>23/5/2025</a:t>
            </a:fld>
            <a:endParaRPr lang="en-MY"/>
          </a:p>
        </p:txBody>
      </p:sp>
      <p:sp>
        <p:nvSpPr>
          <p:cNvPr id="8" name="Footer Placeholder 7"/>
          <p:cNvSpPr>
            <a:spLocks noGrp="1"/>
          </p:cNvSpPr>
          <p:nvPr>
            <p:ph type="ftr" sz="quarter" idx="11"/>
          </p:nvPr>
        </p:nvSpPr>
        <p:spPr/>
        <p:txBody>
          <a:bodyPr/>
          <a:lstStyle/>
          <a:p>
            <a:endParaRPr lang="en-MY"/>
          </a:p>
        </p:txBody>
      </p:sp>
      <p:sp>
        <p:nvSpPr>
          <p:cNvPr id="9" name="Slide Number Placeholder 8"/>
          <p:cNvSpPr>
            <a:spLocks noGrp="1"/>
          </p:cNvSpPr>
          <p:nvPr>
            <p:ph type="sldNum" sz="quarter" idx="12"/>
          </p:nvPr>
        </p:nvSpPr>
        <p:spPr/>
        <p:txBody>
          <a:bodyPr/>
          <a:lstStyle/>
          <a:p>
            <a:fld id="{C2EB0A8D-6A1C-43C2-BB07-8BD85F0229BA}" type="slidenum">
              <a:rPr lang="en-MY" smtClean="0"/>
              <a:t>‹#›</a:t>
            </a:fld>
            <a:endParaRPr lang="en-MY"/>
          </a:p>
        </p:txBody>
      </p:sp>
    </p:spTree>
    <p:extLst>
      <p:ext uri="{BB962C8B-B14F-4D97-AF65-F5344CB8AC3E}">
        <p14:creationId xmlns:p14="http://schemas.microsoft.com/office/powerpoint/2010/main" val="88111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DBB8B76-F61F-4575-9342-EF07770A86FF}" type="datetimeFigureOut">
              <a:rPr lang="en-MY" smtClean="0"/>
              <a:t>23/5/2025</a:t>
            </a:fld>
            <a:endParaRPr lang="en-MY"/>
          </a:p>
        </p:txBody>
      </p:sp>
      <p:sp>
        <p:nvSpPr>
          <p:cNvPr id="4" name="Footer Placeholder 3"/>
          <p:cNvSpPr>
            <a:spLocks noGrp="1"/>
          </p:cNvSpPr>
          <p:nvPr>
            <p:ph type="ftr" sz="quarter" idx="11"/>
          </p:nvPr>
        </p:nvSpPr>
        <p:spPr/>
        <p:txBody>
          <a:bodyPr/>
          <a:lstStyle/>
          <a:p>
            <a:endParaRPr lang="en-MY"/>
          </a:p>
        </p:txBody>
      </p:sp>
      <p:sp>
        <p:nvSpPr>
          <p:cNvPr id="5" name="Slide Number Placeholder 4"/>
          <p:cNvSpPr>
            <a:spLocks noGrp="1"/>
          </p:cNvSpPr>
          <p:nvPr>
            <p:ph type="sldNum" sz="quarter" idx="12"/>
          </p:nvPr>
        </p:nvSpPr>
        <p:spPr/>
        <p:txBody>
          <a:bodyPr/>
          <a:lstStyle/>
          <a:p>
            <a:fld id="{C2EB0A8D-6A1C-43C2-BB07-8BD85F0229BA}" type="slidenum">
              <a:rPr lang="en-MY" smtClean="0"/>
              <a:t>‹#›</a:t>
            </a:fld>
            <a:endParaRPr lang="en-MY"/>
          </a:p>
        </p:txBody>
      </p:sp>
    </p:spTree>
    <p:extLst>
      <p:ext uri="{BB962C8B-B14F-4D97-AF65-F5344CB8AC3E}">
        <p14:creationId xmlns:p14="http://schemas.microsoft.com/office/powerpoint/2010/main" val="3265391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B8B76-F61F-4575-9342-EF07770A86FF}" type="datetimeFigureOut">
              <a:rPr lang="en-MY" smtClean="0"/>
              <a:t>23/5/2025</a:t>
            </a:fld>
            <a:endParaRPr lang="en-MY"/>
          </a:p>
        </p:txBody>
      </p:sp>
      <p:sp>
        <p:nvSpPr>
          <p:cNvPr id="3" name="Footer Placeholder 2"/>
          <p:cNvSpPr>
            <a:spLocks noGrp="1"/>
          </p:cNvSpPr>
          <p:nvPr>
            <p:ph type="ftr" sz="quarter" idx="11"/>
          </p:nvPr>
        </p:nvSpPr>
        <p:spPr/>
        <p:txBody>
          <a:bodyPr/>
          <a:lstStyle/>
          <a:p>
            <a:endParaRPr lang="en-MY"/>
          </a:p>
        </p:txBody>
      </p:sp>
      <p:sp>
        <p:nvSpPr>
          <p:cNvPr id="4" name="Slide Number Placeholder 3"/>
          <p:cNvSpPr>
            <a:spLocks noGrp="1"/>
          </p:cNvSpPr>
          <p:nvPr>
            <p:ph type="sldNum" sz="quarter" idx="12"/>
          </p:nvPr>
        </p:nvSpPr>
        <p:spPr/>
        <p:txBody>
          <a:bodyPr/>
          <a:lstStyle/>
          <a:p>
            <a:fld id="{C2EB0A8D-6A1C-43C2-BB07-8BD85F0229BA}" type="slidenum">
              <a:rPr lang="en-MY" smtClean="0"/>
              <a:t>‹#›</a:t>
            </a:fld>
            <a:endParaRPr lang="en-MY"/>
          </a:p>
        </p:txBody>
      </p:sp>
    </p:spTree>
    <p:extLst>
      <p:ext uri="{BB962C8B-B14F-4D97-AF65-F5344CB8AC3E}">
        <p14:creationId xmlns:p14="http://schemas.microsoft.com/office/powerpoint/2010/main" val="117094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068" y="1319953"/>
            <a:ext cx="4528217" cy="4619837"/>
          </a:xfrm>
        </p:spPr>
        <p:txBody>
          <a:bodyPr anchor="b"/>
          <a:lstStyle>
            <a:lvl1pPr>
              <a:defRPr sz="4913"/>
            </a:lvl1pPr>
          </a:lstStyle>
          <a:p>
            <a:r>
              <a:rPr lang="en-US"/>
              <a:t>Click to edit Master title style</a:t>
            </a:r>
            <a:endParaRPr lang="en-US" dirty="0"/>
          </a:p>
        </p:txBody>
      </p:sp>
      <p:sp>
        <p:nvSpPr>
          <p:cNvPr id="3" name="Content Placeholder 2"/>
          <p:cNvSpPr>
            <a:spLocks noGrp="1"/>
          </p:cNvSpPr>
          <p:nvPr>
            <p:ph idx="1"/>
          </p:nvPr>
        </p:nvSpPr>
        <p:spPr>
          <a:xfrm>
            <a:off x="5968765" y="2850737"/>
            <a:ext cx="7107674" cy="14070336"/>
          </a:xfrm>
        </p:spPr>
        <p:txBody>
          <a:bodyPr/>
          <a:lstStyle>
            <a:lvl1pPr>
              <a:defRPr sz="4913"/>
            </a:lvl1pPr>
            <a:lvl2pPr>
              <a:defRPr sz="4299"/>
            </a:lvl2pPr>
            <a:lvl3pPr>
              <a:defRPr sz="3685"/>
            </a:lvl3pPr>
            <a:lvl4pPr>
              <a:defRPr sz="3071"/>
            </a:lvl4pPr>
            <a:lvl5pPr>
              <a:defRPr sz="3071"/>
            </a:lvl5pPr>
            <a:lvl6pPr>
              <a:defRPr sz="3071"/>
            </a:lvl6pPr>
            <a:lvl7pPr>
              <a:defRPr sz="3071"/>
            </a:lvl7pPr>
            <a:lvl8pPr>
              <a:defRPr sz="3071"/>
            </a:lvl8pPr>
            <a:lvl9pPr>
              <a:defRPr sz="307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67068" y="5939790"/>
            <a:ext cx="4528217" cy="11004196"/>
          </a:xfrm>
        </p:spPr>
        <p:txBody>
          <a:bodyPr/>
          <a:lstStyle>
            <a:lvl1pPr marL="0" indent="0">
              <a:buNone/>
              <a:defRPr sz="2457"/>
            </a:lvl1pPr>
            <a:lvl2pPr marL="701985" indent="0">
              <a:buNone/>
              <a:defRPr sz="2150"/>
            </a:lvl2pPr>
            <a:lvl3pPr marL="1403970" indent="0">
              <a:buNone/>
              <a:defRPr sz="1842"/>
            </a:lvl3pPr>
            <a:lvl4pPr marL="2105955" indent="0">
              <a:buNone/>
              <a:defRPr sz="1535"/>
            </a:lvl4pPr>
            <a:lvl5pPr marL="2807940" indent="0">
              <a:buNone/>
              <a:defRPr sz="1535"/>
            </a:lvl5pPr>
            <a:lvl6pPr marL="3509924" indent="0">
              <a:buNone/>
              <a:defRPr sz="1535"/>
            </a:lvl6pPr>
            <a:lvl7pPr marL="4211909" indent="0">
              <a:buNone/>
              <a:defRPr sz="1535"/>
            </a:lvl7pPr>
            <a:lvl8pPr marL="4913894" indent="0">
              <a:buNone/>
              <a:defRPr sz="1535"/>
            </a:lvl8pPr>
            <a:lvl9pPr marL="5615879" indent="0">
              <a:buNone/>
              <a:defRPr sz="1535"/>
            </a:lvl9pPr>
          </a:lstStyle>
          <a:p>
            <a:pPr lvl="0"/>
            <a:r>
              <a:rPr lang="en-US"/>
              <a:t>Click to edit Master text styles</a:t>
            </a:r>
          </a:p>
        </p:txBody>
      </p:sp>
      <p:sp>
        <p:nvSpPr>
          <p:cNvPr id="5" name="Date Placeholder 4"/>
          <p:cNvSpPr>
            <a:spLocks noGrp="1"/>
          </p:cNvSpPr>
          <p:nvPr>
            <p:ph type="dt" sz="half" idx="10"/>
          </p:nvPr>
        </p:nvSpPr>
        <p:spPr/>
        <p:txBody>
          <a:bodyPr/>
          <a:lstStyle/>
          <a:p>
            <a:fld id="{3DBB8B76-F61F-4575-9342-EF07770A86FF}" type="datetimeFigureOut">
              <a:rPr lang="en-MY" smtClean="0"/>
              <a:t>23/5/2025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C2EB0A8D-6A1C-43C2-BB07-8BD85F0229BA}" type="slidenum">
              <a:rPr lang="en-MY" smtClean="0"/>
              <a:t>‹#›</a:t>
            </a:fld>
            <a:endParaRPr lang="en-MY"/>
          </a:p>
        </p:txBody>
      </p:sp>
    </p:spTree>
    <p:extLst>
      <p:ext uri="{BB962C8B-B14F-4D97-AF65-F5344CB8AC3E}">
        <p14:creationId xmlns:p14="http://schemas.microsoft.com/office/powerpoint/2010/main" val="386556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67068" y="1319953"/>
            <a:ext cx="4528217" cy="4619837"/>
          </a:xfrm>
        </p:spPr>
        <p:txBody>
          <a:bodyPr anchor="b"/>
          <a:lstStyle>
            <a:lvl1pPr>
              <a:defRPr sz="4913"/>
            </a:lvl1pPr>
          </a:lstStyle>
          <a:p>
            <a:r>
              <a:rPr lang="en-US"/>
              <a:t>Click to edit Master title style</a:t>
            </a:r>
            <a:endParaRPr lang="en-US" dirty="0"/>
          </a:p>
        </p:txBody>
      </p:sp>
      <p:sp>
        <p:nvSpPr>
          <p:cNvPr id="3" name="Picture Placeholder 2"/>
          <p:cNvSpPr>
            <a:spLocks noGrp="1" noChangeAspect="1"/>
          </p:cNvSpPr>
          <p:nvPr>
            <p:ph type="pic" idx="1"/>
          </p:nvPr>
        </p:nvSpPr>
        <p:spPr>
          <a:xfrm>
            <a:off x="5968765" y="2850737"/>
            <a:ext cx="7107674" cy="14070336"/>
          </a:xfrm>
        </p:spPr>
        <p:txBody>
          <a:bodyPr anchor="t"/>
          <a:lstStyle>
            <a:lvl1pPr marL="0" indent="0">
              <a:buNone/>
              <a:defRPr sz="4913"/>
            </a:lvl1pPr>
            <a:lvl2pPr marL="701985" indent="0">
              <a:buNone/>
              <a:defRPr sz="4299"/>
            </a:lvl2pPr>
            <a:lvl3pPr marL="1403970" indent="0">
              <a:buNone/>
              <a:defRPr sz="3685"/>
            </a:lvl3pPr>
            <a:lvl4pPr marL="2105955" indent="0">
              <a:buNone/>
              <a:defRPr sz="3071"/>
            </a:lvl4pPr>
            <a:lvl5pPr marL="2807940" indent="0">
              <a:buNone/>
              <a:defRPr sz="3071"/>
            </a:lvl5pPr>
            <a:lvl6pPr marL="3509924" indent="0">
              <a:buNone/>
              <a:defRPr sz="3071"/>
            </a:lvl6pPr>
            <a:lvl7pPr marL="4211909" indent="0">
              <a:buNone/>
              <a:defRPr sz="3071"/>
            </a:lvl7pPr>
            <a:lvl8pPr marL="4913894" indent="0">
              <a:buNone/>
              <a:defRPr sz="3071"/>
            </a:lvl8pPr>
            <a:lvl9pPr marL="5615879" indent="0">
              <a:buNone/>
              <a:defRPr sz="3071"/>
            </a:lvl9pPr>
          </a:lstStyle>
          <a:p>
            <a:r>
              <a:rPr lang="en-US"/>
              <a:t>Click icon to add picture</a:t>
            </a:r>
            <a:endParaRPr lang="en-US" dirty="0"/>
          </a:p>
        </p:txBody>
      </p:sp>
      <p:sp>
        <p:nvSpPr>
          <p:cNvPr id="4" name="Text Placeholder 3"/>
          <p:cNvSpPr>
            <a:spLocks noGrp="1"/>
          </p:cNvSpPr>
          <p:nvPr>
            <p:ph type="body" sz="half" idx="2"/>
          </p:nvPr>
        </p:nvSpPr>
        <p:spPr>
          <a:xfrm>
            <a:off x="967068" y="5939790"/>
            <a:ext cx="4528217" cy="11004196"/>
          </a:xfrm>
        </p:spPr>
        <p:txBody>
          <a:bodyPr/>
          <a:lstStyle>
            <a:lvl1pPr marL="0" indent="0">
              <a:buNone/>
              <a:defRPr sz="2457"/>
            </a:lvl1pPr>
            <a:lvl2pPr marL="701985" indent="0">
              <a:buNone/>
              <a:defRPr sz="2150"/>
            </a:lvl2pPr>
            <a:lvl3pPr marL="1403970" indent="0">
              <a:buNone/>
              <a:defRPr sz="1842"/>
            </a:lvl3pPr>
            <a:lvl4pPr marL="2105955" indent="0">
              <a:buNone/>
              <a:defRPr sz="1535"/>
            </a:lvl4pPr>
            <a:lvl5pPr marL="2807940" indent="0">
              <a:buNone/>
              <a:defRPr sz="1535"/>
            </a:lvl5pPr>
            <a:lvl6pPr marL="3509924" indent="0">
              <a:buNone/>
              <a:defRPr sz="1535"/>
            </a:lvl6pPr>
            <a:lvl7pPr marL="4211909" indent="0">
              <a:buNone/>
              <a:defRPr sz="1535"/>
            </a:lvl7pPr>
            <a:lvl8pPr marL="4913894" indent="0">
              <a:buNone/>
              <a:defRPr sz="1535"/>
            </a:lvl8pPr>
            <a:lvl9pPr marL="5615879" indent="0">
              <a:buNone/>
              <a:defRPr sz="1535"/>
            </a:lvl9pPr>
          </a:lstStyle>
          <a:p>
            <a:pPr lvl="0"/>
            <a:r>
              <a:rPr lang="en-US"/>
              <a:t>Click to edit Master text styles</a:t>
            </a:r>
          </a:p>
        </p:txBody>
      </p:sp>
      <p:sp>
        <p:nvSpPr>
          <p:cNvPr id="5" name="Date Placeholder 4"/>
          <p:cNvSpPr>
            <a:spLocks noGrp="1"/>
          </p:cNvSpPr>
          <p:nvPr>
            <p:ph type="dt" sz="half" idx="10"/>
          </p:nvPr>
        </p:nvSpPr>
        <p:spPr/>
        <p:txBody>
          <a:bodyPr/>
          <a:lstStyle/>
          <a:p>
            <a:fld id="{3DBB8B76-F61F-4575-9342-EF07770A86FF}" type="datetimeFigureOut">
              <a:rPr lang="en-MY" smtClean="0"/>
              <a:t>23/5/2025</a:t>
            </a:fld>
            <a:endParaRPr lang="en-MY"/>
          </a:p>
        </p:txBody>
      </p:sp>
      <p:sp>
        <p:nvSpPr>
          <p:cNvPr id="6" name="Footer Placeholder 5"/>
          <p:cNvSpPr>
            <a:spLocks noGrp="1"/>
          </p:cNvSpPr>
          <p:nvPr>
            <p:ph type="ftr" sz="quarter" idx="11"/>
          </p:nvPr>
        </p:nvSpPr>
        <p:spPr/>
        <p:txBody>
          <a:bodyPr/>
          <a:lstStyle/>
          <a:p>
            <a:endParaRPr lang="en-MY"/>
          </a:p>
        </p:txBody>
      </p:sp>
      <p:sp>
        <p:nvSpPr>
          <p:cNvPr id="7" name="Slide Number Placeholder 6"/>
          <p:cNvSpPr>
            <a:spLocks noGrp="1"/>
          </p:cNvSpPr>
          <p:nvPr>
            <p:ph type="sldNum" sz="quarter" idx="12"/>
          </p:nvPr>
        </p:nvSpPr>
        <p:spPr/>
        <p:txBody>
          <a:bodyPr/>
          <a:lstStyle/>
          <a:p>
            <a:fld id="{C2EB0A8D-6A1C-43C2-BB07-8BD85F0229BA}" type="slidenum">
              <a:rPr lang="en-MY" smtClean="0"/>
              <a:t>‹#›</a:t>
            </a:fld>
            <a:endParaRPr lang="en-MY"/>
          </a:p>
        </p:txBody>
      </p:sp>
    </p:spTree>
    <p:extLst>
      <p:ext uri="{BB962C8B-B14F-4D97-AF65-F5344CB8AC3E}">
        <p14:creationId xmlns:p14="http://schemas.microsoft.com/office/powerpoint/2010/main" val="3766095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65240" y="1054134"/>
            <a:ext cx="12109371" cy="382694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65240" y="5270647"/>
            <a:ext cx="12109371" cy="12562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65240" y="18351022"/>
            <a:ext cx="3158966" cy="1054129"/>
          </a:xfrm>
          <a:prstGeom prst="rect">
            <a:avLst/>
          </a:prstGeom>
        </p:spPr>
        <p:txBody>
          <a:bodyPr vert="horz" lIns="91440" tIns="45720" rIns="91440" bIns="45720" rtlCol="0" anchor="ctr"/>
          <a:lstStyle>
            <a:lvl1pPr algn="l">
              <a:defRPr sz="1842">
                <a:solidFill>
                  <a:schemeClr val="tx1">
                    <a:tint val="75000"/>
                  </a:schemeClr>
                </a:solidFill>
              </a:defRPr>
            </a:lvl1pPr>
          </a:lstStyle>
          <a:p>
            <a:fld id="{3DBB8B76-F61F-4575-9342-EF07770A86FF}" type="datetimeFigureOut">
              <a:rPr lang="en-MY" smtClean="0"/>
              <a:t>23/5/2025</a:t>
            </a:fld>
            <a:endParaRPr lang="en-MY"/>
          </a:p>
        </p:txBody>
      </p:sp>
      <p:sp>
        <p:nvSpPr>
          <p:cNvPr id="5" name="Footer Placeholder 4"/>
          <p:cNvSpPr>
            <a:spLocks noGrp="1"/>
          </p:cNvSpPr>
          <p:nvPr>
            <p:ph type="ftr" sz="quarter" idx="3"/>
          </p:nvPr>
        </p:nvSpPr>
        <p:spPr>
          <a:xfrm>
            <a:off x="4650701" y="18351022"/>
            <a:ext cx="4738449" cy="1054129"/>
          </a:xfrm>
          <a:prstGeom prst="rect">
            <a:avLst/>
          </a:prstGeom>
        </p:spPr>
        <p:txBody>
          <a:bodyPr vert="horz" lIns="91440" tIns="45720" rIns="91440" bIns="45720" rtlCol="0" anchor="ctr"/>
          <a:lstStyle>
            <a:lvl1pPr algn="ctr">
              <a:defRPr sz="1842">
                <a:solidFill>
                  <a:schemeClr val="tx1">
                    <a:tint val="75000"/>
                  </a:schemeClr>
                </a:solidFill>
              </a:defRPr>
            </a:lvl1pPr>
          </a:lstStyle>
          <a:p>
            <a:endParaRPr lang="en-MY"/>
          </a:p>
        </p:txBody>
      </p:sp>
      <p:sp>
        <p:nvSpPr>
          <p:cNvPr id="6" name="Slide Number Placeholder 5"/>
          <p:cNvSpPr>
            <a:spLocks noGrp="1"/>
          </p:cNvSpPr>
          <p:nvPr>
            <p:ph type="sldNum" sz="quarter" idx="4"/>
          </p:nvPr>
        </p:nvSpPr>
        <p:spPr>
          <a:xfrm>
            <a:off x="9915644" y="18351022"/>
            <a:ext cx="3158966" cy="1054129"/>
          </a:xfrm>
          <a:prstGeom prst="rect">
            <a:avLst/>
          </a:prstGeom>
        </p:spPr>
        <p:txBody>
          <a:bodyPr vert="horz" lIns="91440" tIns="45720" rIns="91440" bIns="45720" rtlCol="0" anchor="ctr"/>
          <a:lstStyle>
            <a:lvl1pPr algn="r">
              <a:defRPr sz="1842">
                <a:solidFill>
                  <a:schemeClr val="tx1">
                    <a:tint val="75000"/>
                  </a:schemeClr>
                </a:solidFill>
              </a:defRPr>
            </a:lvl1pPr>
          </a:lstStyle>
          <a:p>
            <a:fld id="{C2EB0A8D-6A1C-43C2-BB07-8BD85F0229BA}" type="slidenum">
              <a:rPr lang="en-MY" smtClean="0"/>
              <a:t>‹#›</a:t>
            </a:fld>
            <a:endParaRPr lang="en-MY"/>
          </a:p>
        </p:txBody>
      </p:sp>
    </p:spTree>
    <p:extLst>
      <p:ext uri="{BB962C8B-B14F-4D97-AF65-F5344CB8AC3E}">
        <p14:creationId xmlns:p14="http://schemas.microsoft.com/office/powerpoint/2010/main" val="4209379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403970" rtl="0" eaLnBrk="1" latinLnBrk="0" hangingPunct="1">
        <a:lnSpc>
          <a:spcPct val="90000"/>
        </a:lnSpc>
        <a:spcBef>
          <a:spcPct val="0"/>
        </a:spcBef>
        <a:buNone/>
        <a:defRPr sz="6756" kern="1200">
          <a:solidFill>
            <a:schemeClr val="tx1"/>
          </a:solidFill>
          <a:latin typeface="+mj-lt"/>
          <a:ea typeface="+mj-ea"/>
          <a:cs typeface="+mj-cs"/>
        </a:defRPr>
      </a:lvl1pPr>
    </p:titleStyle>
    <p:bodyStyle>
      <a:lvl1pPr marL="350992" indent="-350992" algn="l" defTabSz="1403970" rtl="0" eaLnBrk="1" latinLnBrk="0" hangingPunct="1">
        <a:lnSpc>
          <a:spcPct val="90000"/>
        </a:lnSpc>
        <a:spcBef>
          <a:spcPts val="1535"/>
        </a:spcBef>
        <a:buFont typeface="Arial" panose="020B0604020202020204" pitchFamily="34" charset="0"/>
        <a:buChar char="•"/>
        <a:defRPr sz="4299" kern="1200">
          <a:solidFill>
            <a:schemeClr val="tx1"/>
          </a:solidFill>
          <a:latin typeface="+mn-lt"/>
          <a:ea typeface="+mn-ea"/>
          <a:cs typeface="+mn-cs"/>
        </a:defRPr>
      </a:lvl1pPr>
      <a:lvl2pPr marL="1052977" indent="-350992" algn="l" defTabSz="1403970" rtl="0" eaLnBrk="1" latinLnBrk="0" hangingPunct="1">
        <a:lnSpc>
          <a:spcPct val="90000"/>
        </a:lnSpc>
        <a:spcBef>
          <a:spcPts val="768"/>
        </a:spcBef>
        <a:buFont typeface="Arial" panose="020B0604020202020204" pitchFamily="34" charset="0"/>
        <a:buChar char="•"/>
        <a:defRPr sz="3685" kern="1200">
          <a:solidFill>
            <a:schemeClr val="tx1"/>
          </a:solidFill>
          <a:latin typeface="+mn-lt"/>
          <a:ea typeface="+mn-ea"/>
          <a:cs typeface="+mn-cs"/>
        </a:defRPr>
      </a:lvl2pPr>
      <a:lvl3pPr marL="1754962" indent="-350992" algn="l" defTabSz="1403970" rtl="0" eaLnBrk="1" latinLnBrk="0" hangingPunct="1">
        <a:lnSpc>
          <a:spcPct val="90000"/>
        </a:lnSpc>
        <a:spcBef>
          <a:spcPts val="768"/>
        </a:spcBef>
        <a:buFont typeface="Arial" panose="020B0604020202020204" pitchFamily="34" charset="0"/>
        <a:buChar char="•"/>
        <a:defRPr sz="3071" kern="1200">
          <a:solidFill>
            <a:schemeClr val="tx1"/>
          </a:solidFill>
          <a:latin typeface="+mn-lt"/>
          <a:ea typeface="+mn-ea"/>
          <a:cs typeface="+mn-cs"/>
        </a:defRPr>
      </a:lvl3pPr>
      <a:lvl4pPr marL="2456947" indent="-350992" algn="l" defTabSz="1403970" rtl="0" eaLnBrk="1" latinLnBrk="0" hangingPunct="1">
        <a:lnSpc>
          <a:spcPct val="90000"/>
        </a:lnSpc>
        <a:spcBef>
          <a:spcPts val="768"/>
        </a:spcBef>
        <a:buFont typeface="Arial" panose="020B0604020202020204" pitchFamily="34" charset="0"/>
        <a:buChar char="•"/>
        <a:defRPr sz="2764" kern="1200">
          <a:solidFill>
            <a:schemeClr val="tx1"/>
          </a:solidFill>
          <a:latin typeface="+mn-lt"/>
          <a:ea typeface="+mn-ea"/>
          <a:cs typeface="+mn-cs"/>
        </a:defRPr>
      </a:lvl4pPr>
      <a:lvl5pPr marL="3158932" indent="-350992" algn="l" defTabSz="1403970" rtl="0" eaLnBrk="1" latinLnBrk="0" hangingPunct="1">
        <a:lnSpc>
          <a:spcPct val="90000"/>
        </a:lnSpc>
        <a:spcBef>
          <a:spcPts val="768"/>
        </a:spcBef>
        <a:buFont typeface="Arial" panose="020B0604020202020204" pitchFamily="34" charset="0"/>
        <a:buChar char="•"/>
        <a:defRPr sz="2764" kern="1200">
          <a:solidFill>
            <a:schemeClr val="tx1"/>
          </a:solidFill>
          <a:latin typeface="+mn-lt"/>
          <a:ea typeface="+mn-ea"/>
          <a:cs typeface="+mn-cs"/>
        </a:defRPr>
      </a:lvl5pPr>
      <a:lvl6pPr marL="3860917" indent="-350992" algn="l" defTabSz="1403970" rtl="0" eaLnBrk="1" latinLnBrk="0" hangingPunct="1">
        <a:lnSpc>
          <a:spcPct val="90000"/>
        </a:lnSpc>
        <a:spcBef>
          <a:spcPts val="768"/>
        </a:spcBef>
        <a:buFont typeface="Arial" panose="020B0604020202020204" pitchFamily="34" charset="0"/>
        <a:buChar char="•"/>
        <a:defRPr sz="2764" kern="1200">
          <a:solidFill>
            <a:schemeClr val="tx1"/>
          </a:solidFill>
          <a:latin typeface="+mn-lt"/>
          <a:ea typeface="+mn-ea"/>
          <a:cs typeface="+mn-cs"/>
        </a:defRPr>
      </a:lvl6pPr>
      <a:lvl7pPr marL="4562902" indent="-350992" algn="l" defTabSz="1403970" rtl="0" eaLnBrk="1" latinLnBrk="0" hangingPunct="1">
        <a:lnSpc>
          <a:spcPct val="90000"/>
        </a:lnSpc>
        <a:spcBef>
          <a:spcPts val="768"/>
        </a:spcBef>
        <a:buFont typeface="Arial" panose="020B0604020202020204" pitchFamily="34" charset="0"/>
        <a:buChar char="•"/>
        <a:defRPr sz="2764" kern="1200">
          <a:solidFill>
            <a:schemeClr val="tx1"/>
          </a:solidFill>
          <a:latin typeface="+mn-lt"/>
          <a:ea typeface="+mn-ea"/>
          <a:cs typeface="+mn-cs"/>
        </a:defRPr>
      </a:lvl7pPr>
      <a:lvl8pPr marL="5264887" indent="-350992" algn="l" defTabSz="1403970" rtl="0" eaLnBrk="1" latinLnBrk="0" hangingPunct="1">
        <a:lnSpc>
          <a:spcPct val="90000"/>
        </a:lnSpc>
        <a:spcBef>
          <a:spcPts val="768"/>
        </a:spcBef>
        <a:buFont typeface="Arial" panose="020B0604020202020204" pitchFamily="34" charset="0"/>
        <a:buChar char="•"/>
        <a:defRPr sz="2764" kern="1200">
          <a:solidFill>
            <a:schemeClr val="tx1"/>
          </a:solidFill>
          <a:latin typeface="+mn-lt"/>
          <a:ea typeface="+mn-ea"/>
          <a:cs typeface="+mn-cs"/>
        </a:defRPr>
      </a:lvl8pPr>
      <a:lvl9pPr marL="5966871" indent="-350992" algn="l" defTabSz="1403970" rtl="0" eaLnBrk="1" latinLnBrk="0" hangingPunct="1">
        <a:lnSpc>
          <a:spcPct val="90000"/>
        </a:lnSpc>
        <a:spcBef>
          <a:spcPts val="768"/>
        </a:spcBef>
        <a:buFont typeface="Arial" panose="020B0604020202020204" pitchFamily="34" charset="0"/>
        <a:buChar char="•"/>
        <a:defRPr sz="2764" kern="1200">
          <a:solidFill>
            <a:schemeClr val="tx1"/>
          </a:solidFill>
          <a:latin typeface="+mn-lt"/>
          <a:ea typeface="+mn-ea"/>
          <a:cs typeface="+mn-cs"/>
        </a:defRPr>
      </a:lvl9pPr>
    </p:bodyStyle>
    <p:otherStyle>
      <a:defPPr>
        <a:defRPr lang="en-US"/>
      </a:defPPr>
      <a:lvl1pPr marL="0" algn="l" defTabSz="1403970" rtl="0" eaLnBrk="1" latinLnBrk="0" hangingPunct="1">
        <a:defRPr sz="2764" kern="1200">
          <a:solidFill>
            <a:schemeClr val="tx1"/>
          </a:solidFill>
          <a:latin typeface="+mn-lt"/>
          <a:ea typeface="+mn-ea"/>
          <a:cs typeface="+mn-cs"/>
        </a:defRPr>
      </a:lvl1pPr>
      <a:lvl2pPr marL="701985" algn="l" defTabSz="1403970" rtl="0" eaLnBrk="1" latinLnBrk="0" hangingPunct="1">
        <a:defRPr sz="2764" kern="1200">
          <a:solidFill>
            <a:schemeClr val="tx1"/>
          </a:solidFill>
          <a:latin typeface="+mn-lt"/>
          <a:ea typeface="+mn-ea"/>
          <a:cs typeface="+mn-cs"/>
        </a:defRPr>
      </a:lvl2pPr>
      <a:lvl3pPr marL="1403970" algn="l" defTabSz="1403970" rtl="0" eaLnBrk="1" latinLnBrk="0" hangingPunct="1">
        <a:defRPr sz="2764" kern="1200">
          <a:solidFill>
            <a:schemeClr val="tx1"/>
          </a:solidFill>
          <a:latin typeface="+mn-lt"/>
          <a:ea typeface="+mn-ea"/>
          <a:cs typeface="+mn-cs"/>
        </a:defRPr>
      </a:lvl3pPr>
      <a:lvl4pPr marL="2105955" algn="l" defTabSz="1403970" rtl="0" eaLnBrk="1" latinLnBrk="0" hangingPunct="1">
        <a:defRPr sz="2764" kern="1200">
          <a:solidFill>
            <a:schemeClr val="tx1"/>
          </a:solidFill>
          <a:latin typeface="+mn-lt"/>
          <a:ea typeface="+mn-ea"/>
          <a:cs typeface="+mn-cs"/>
        </a:defRPr>
      </a:lvl4pPr>
      <a:lvl5pPr marL="2807940" algn="l" defTabSz="1403970" rtl="0" eaLnBrk="1" latinLnBrk="0" hangingPunct="1">
        <a:defRPr sz="2764" kern="1200">
          <a:solidFill>
            <a:schemeClr val="tx1"/>
          </a:solidFill>
          <a:latin typeface="+mn-lt"/>
          <a:ea typeface="+mn-ea"/>
          <a:cs typeface="+mn-cs"/>
        </a:defRPr>
      </a:lvl5pPr>
      <a:lvl6pPr marL="3509924" algn="l" defTabSz="1403970" rtl="0" eaLnBrk="1" latinLnBrk="0" hangingPunct="1">
        <a:defRPr sz="2764" kern="1200">
          <a:solidFill>
            <a:schemeClr val="tx1"/>
          </a:solidFill>
          <a:latin typeface="+mn-lt"/>
          <a:ea typeface="+mn-ea"/>
          <a:cs typeface="+mn-cs"/>
        </a:defRPr>
      </a:lvl6pPr>
      <a:lvl7pPr marL="4211909" algn="l" defTabSz="1403970" rtl="0" eaLnBrk="1" latinLnBrk="0" hangingPunct="1">
        <a:defRPr sz="2764" kern="1200">
          <a:solidFill>
            <a:schemeClr val="tx1"/>
          </a:solidFill>
          <a:latin typeface="+mn-lt"/>
          <a:ea typeface="+mn-ea"/>
          <a:cs typeface="+mn-cs"/>
        </a:defRPr>
      </a:lvl7pPr>
      <a:lvl8pPr marL="4913894" algn="l" defTabSz="1403970" rtl="0" eaLnBrk="1" latinLnBrk="0" hangingPunct="1">
        <a:defRPr sz="2764" kern="1200">
          <a:solidFill>
            <a:schemeClr val="tx1"/>
          </a:solidFill>
          <a:latin typeface="+mn-lt"/>
          <a:ea typeface="+mn-ea"/>
          <a:cs typeface="+mn-cs"/>
        </a:defRPr>
      </a:lvl8pPr>
      <a:lvl9pPr marL="5615879" algn="l" defTabSz="1403970" rtl="0" eaLnBrk="1" latinLnBrk="0" hangingPunct="1">
        <a:defRPr sz="27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BD564F3-16BD-41D0-88D5-9AF77F200175}"/>
              </a:ext>
            </a:extLst>
          </p:cNvPr>
          <p:cNvPicPr>
            <a:picLocks noChangeAspect="1"/>
          </p:cNvPicPr>
          <p:nvPr/>
        </p:nvPicPr>
        <p:blipFill rotWithShape="1">
          <a:blip r:embed="rId2"/>
          <a:srcRect l="4412"/>
          <a:stretch/>
        </p:blipFill>
        <p:spPr>
          <a:xfrm>
            <a:off x="9826" y="17536185"/>
            <a:ext cx="14024919" cy="2263357"/>
          </a:xfrm>
          <a:prstGeom prst="rect">
            <a:avLst/>
          </a:prstGeom>
        </p:spPr>
      </p:pic>
      <p:pic>
        <p:nvPicPr>
          <p:cNvPr id="8" name="Picture 7">
            <a:extLst>
              <a:ext uri="{FF2B5EF4-FFF2-40B4-BE49-F238E27FC236}">
                <a16:creationId xmlns:a16="http://schemas.microsoft.com/office/drawing/2014/main" id="{62DE8DDD-FBF3-41A2-8580-EE30B2AA75A1}"/>
              </a:ext>
            </a:extLst>
          </p:cNvPr>
          <p:cNvPicPr>
            <a:picLocks noChangeAspect="1"/>
          </p:cNvPicPr>
          <p:nvPr/>
        </p:nvPicPr>
        <p:blipFill rotWithShape="1">
          <a:blip r:embed="rId3"/>
          <a:srcRect t="3785" b="272"/>
          <a:stretch/>
        </p:blipFill>
        <p:spPr>
          <a:xfrm>
            <a:off x="-656" y="1"/>
            <a:ext cx="14039850" cy="1748874"/>
          </a:xfrm>
          <a:prstGeom prst="rect">
            <a:avLst/>
          </a:prstGeom>
        </p:spPr>
      </p:pic>
      <p:sp>
        <p:nvSpPr>
          <p:cNvPr id="28" name="Rectangle 27">
            <a:extLst>
              <a:ext uri="{FF2B5EF4-FFF2-40B4-BE49-F238E27FC236}">
                <a16:creationId xmlns:a16="http://schemas.microsoft.com/office/drawing/2014/main" id="{160D0F2C-3148-4DC8-BD34-D33A294A31E7}"/>
              </a:ext>
            </a:extLst>
          </p:cNvPr>
          <p:cNvSpPr/>
          <p:nvPr/>
        </p:nvSpPr>
        <p:spPr>
          <a:xfrm>
            <a:off x="6342927" y="1199238"/>
            <a:ext cx="6458672" cy="400110"/>
          </a:xfrm>
          <a:prstGeom prst="rect">
            <a:avLst/>
          </a:prstGeom>
          <a:noFill/>
          <a:ln>
            <a:noFill/>
          </a:ln>
        </p:spPr>
        <p:txBody>
          <a:bodyPr wrap="square" lIns="91440" tIns="45720" rIns="91440" bIns="45720">
            <a:spAutoFit/>
          </a:bodyPr>
          <a:lstStyle/>
          <a:p>
            <a:pPr algn="ctr"/>
            <a:r>
              <a:rPr lang="en-US" sz="2000" b="1" dirty="0">
                <a:ln w="0"/>
                <a:latin typeface="Arial" panose="020B0604020202020204" pitchFamily="34" charset="0"/>
                <a:cs typeface="Arial" panose="020B0604020202020204" pitchFamily="34" charset="0"/>
              </a:rPr>
              <a:t>23 MAY 2025   |   #101</a:t>
            </a:r>
          </a:p>
        </p:txBody>
      </p:sp>
      <p:sp>
        <p:nvSpPr>
          <p:cNvPr id="33" name="Rectangle 32">
            <a:extLst>
              <a:ext uri="{FF2B5EF4-FFF2-40B4-BE49-F238E27FC236}">
                <a16:creationId xmlns:a16="http://schemas.microsoft.com/office/drawing/2014/main" id="{321D83C5-DDAD-4C57-9557-BA591FF10B8A}"/>
              </a:ext>
            </a:extLst>
          </p:cNvPr>
          <p:cNvSpPr/>
          <p:nvPr/>
        </p:nvSpPr>
        <p:spPr>
          <a:xfrm>
            <a:off x="13357186" y="19327105"/>
            <a:ext cx="667738" cy="491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1</a:t>
            </a:r>
            <a:endParaRPr lang="en-MY"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descr="A screenshot of a computer screen&#10;&#10;AI-generated content may be incorrect.">
            <a:extLst>
              <a:ext uri="{FF2B5EF4-FFF2-40B4-BE49-F238E27FC236}">
                <a16:creationId xmlns:a16="http://schemas.microsoft.com/office/drawing/2014/main" id="{0FF3DCBA-7E2D-16A8-CE9C-0F312A487BCF}"/>
              </a:ext>
            </a:extLst>
          </p:cNvPr>
          <p:cNvPicPr>
            <a:picLocks noChangeAspect="1"/>
          </p:cNvPicPr>
          <p:nvPr/>
        </p:nvPicPr>
        <p:blipFill>
          <a:blip r:embed="rId4">
            <a:extLst>
              <a:ext uri="{28A0092B-C50C-407E-A947-70E740481C1C}">
                <a14:useLocalDpi xmlns:a14="http://schemas.microsoft.com/office/drawing/2010/main" val="0"/>
              </a:ext>
            </a:extLst>
          </a:blip>
          <a:srcRect t="6587" b="8897"/>
          <a:stretch/>
        </p:blipFill>
        <p:spPr>
          <a:xfrm>
            <a:off x="-656" y="2229158"/>
            <a:ext cx="14024919" cy="14672002"/>
          </a:xfrm>
          <a:prstGeom prst="rect">
            <a:avLst/>
          </a:prstGeom>
        </p:spPr>
      </p:pic>
    </p:spTree>
    <p:extLst>
      <p:ext uri="{BB962C8B-B14F-4D97-AF65-F5344CB8AC3E}">
        <p14:creationId xmlns:p14="http://schemas.microsoft.com/office/powerpoint/2010/main" val="1041173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717B3B5-6A45-4282-B77E-DEB0AADDD880}"/>
              </a:ext>
            </a:extLst>
          </p:cNvPr>
          <p:cNvPicPr>
            <a:picLocks noChangeAspect="1"/>
          </p:cNvPicPr>
          <p:nvPr/>
        </p:nvPicPr>
        <p:blipFill rotWithShape="1">
          <a:blip r:embed="rId2"/>
          <a:srcRect b="3331"/>
          <a:stretch/>
        </p:blipFill>
        <p:spPr>
          <a:xfrm>
            <a:off x="-17138" y="17536199"/>
            <a:ext cx="14034208" cy="2263101"/>
          </a:xfrm>
          <a:prstGeom prst="rect">
            <a:avLst/>
          </a:prstGeom>
        </p:spPr>
      </p:pic>
      <p:sp>
        <p:nvSpPr>
          <p:cNvPr id="30" name="Rectangle 29">
            <a:extLst>
              <a:ext uri="{FF2B5EF4-FFF2-40B4-BE49-F238E27FC236}">
                <a16:creationId xmlns:a16="http://schemas.microsoft.com/office/drawing/2014/main" id="{09063808-CCBC-48A6-B82E-0529410F8561}"/>
              </a:ext>
            </a:extLst>
          </p:cNvPr>
          <p:cNvSpPr/>
          <p:nvPr/>
        </p:nvSpPr>
        <p:spPr>
          <a:xfrm>
            <a:off x="0" y="-8064"/>
            <a:ext cx="14039850" cy="792650"/>
          </a:xfrm>
          <a:prstGeom prst="rect">
            <a:avLst/>
          </a:prstGeom>
          <a:solidFill>
            <a:srgbClr val="E4F9FC"/>
          </a:solidFill>
          <a:ln>
            <a:noFill/>
          </a:ln>
        </p:spPr>
        <p:style>
          <a:lnRef idx="3">
            <a:schemeClr val="lt1"/>
          </a:lnRef>
          <a:fillRef idx="1">
            <a:schemeClr val="accent5"/>
          </a:fillRef>
          <a:effectRef idx="1">
            <a:schemeClr val="accent5"/>
          </a:effectRef>
          <a:fontRef idx="minor">
            <a:schemeClr val="lt1"/>
          </a:fontRef>
        </p:style>
        <p:txBody>
          <a:bodyPr anchor="ctr"/>
          <a:lstStyle/>
          <a:p>
            <a:pPr algn="ctr" defTabSz="957816" eaLnBrk="1" fontAlgn="auto" hangingPunct="1">
              <a:spcBef>
                <a:spcPts val="0"/>
              </a:spcBef>
              <a:spcAft>
                <a:spcPts val="0"/>
              </a:spcAft>
              <a:defRPr/>
            </a:pP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36">
            <a:extLst>
              <a:ext uri="{FF2B5EF4-FFF2-40B4-BE49-F238E27FC236}">
                <a16:creationId xmlns:a16="http://schemas.microsoft.com/office/drawing/2014/main" id="{EE86D750-92CF-DE2C-B2F5-EDCEF5391262}"/>
              </a:ext>
            </a:extLst>
          </p:cNvPr>
          <p:cNvSpPr txBox="1">
            <a:spLocks noChangeArrowheads="1"/>
          </p:cNvSpPr>
          <p:nvPr/>
        </p:nvSpPr>
        <p:spPr bwMode="auto">
          <a:xfrm>
            <a:off x="448270" y="2826277"/>
            <a:ext cx="13103392" cy="14711720"/>
          </a:xfrm>
          <a:prstGeom prst="rect">
            <a:avLst/>
          </a:prstGeom>
          <a:solidFill>
            <a:schemeClr val="bg1"/>
          </a:solidFill>
          <a:ln w="9525">
            <a:solidFill>
              <a:srgbClr val="10879A"/>
            </a:solidFill>
            <a:miter lim="800000"/>
            <a:headEnd/>
            <a:tailEnd/>
          </a:ln>
        </p:spPr>
        <p:txBody>
          <a:bodyPr wrap="square">
            <a:spAutoFit/>
          </a:bodyPr>
          <a:lstStyle>
            <a:lvl1pPr marL="457200" indent="-457200">
              <a:spcBef>
                <a:spcPct val="20000"/>
              </a:spcBef>
              <a:buFont typeface="Arial" panose="020B0604020202020204" pitchFamily="34" charset="0"/>
              <a:buChar char="•"/>
              <a:defRPr sz="75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63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55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46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4600">
                <a:solidFill>
                  <a:schemeClr val="tx1"/>
                </a:solidFill>
                <a:latin typeface="Calibri" panose="020F0502020204030204" pitchFamily="34" charset="0"/>
              </a:defRPr>
            </a:lvl5pPr>
            <a:lvl6pPr marL="2514600" indent="-228600" defTabSz="2109788" eaLnBrk="0" fontAlgn="base" hangingPunct="0">
              <a:spcBef>
                <a:spcPct val="20000"/>
              </a:spcBef>
              <a:spcAft>
                <a:spcPct val="0"/>
              </a:spcAft>
              <a:buFont typeface="Arial" panose="020B0604020202020204" pitchFamily="34" charset="0"/>
              <a:buChar char="»"/>
              <a:defRPr sz="4600">
                <a:solidFill>
                  <a:schemeClr val="tx1"/>
                </a:solidFill>
                <a:latin typeface="Calibri" panose="020F0502020204030204" pitchFamily="34" charset="0"/>
              </a:defRPr>
            </a:lvl6pPr>
            <a:lvl7pPr marL="2971800" indent="-228600" defTabSz="2109788" eaLnBrk="0" fontAlgn="base" hangingPunct="0">
              <a:spcBef>
                <a:spcPct val="20000"/>
              </a:spcBef>
              <a:spcAft>
                <a:spcPct val="0"/>
              </a:spcAft>
              <a:buFont typeface="Arial" panose="020B0604020202020204" pitchFamily="34" charset="0"/>
              <a:buChar char="»"/>
              <a:defRPr sz="4600">
                <a:solidFill>
                  <a:schemeClr val="tx1"/>
                </a:solidFill>
                <a:latin typeface="Calibri" panose="020F0502020204030204" pitchFamily="34" charset="0"/>
              </a:defRPr>
            </a:lvl7pPr>
            <a:lvl8pPr marL="3429000" indent="-228600" defTabSz="2109788" eaLnBrk="0" fontAlgn="base" hangingPunct="0">
              <a:spcBef>
                <a:spcPct val="20000"/>
              </a:spcBef>
              <a:spcAft>
                <a:spcPct val="0"/>
              </a:spcAft>
              <a:buFont typeface="Arial" panose="020B0604020202020204" pitchFamily="34" charset="0"/>
              <a:buChar char="»"/>
              <a:defRPr sz="4600">
                <a:solidFill>
                  <a:schemeClr val="tx1"/>
                </a:solidFill>
                <a:latin typeface="Calibri" panose="020F0502020204030204" pitchFamily="34" charset="0"/>
              </a:defRPr>
            </a:lvl8pPr>
            <a:lvl9pPr marL="3886200" indent="-228600" defTabSz="2109788" eaLnBrk="0" fontAlgn="base" hangingPunct="0">
              <a:spcBef>
                <a:spcPct val="20000"/>
              </a:spcBef>
              <a:spcAft>
                <a:spcPct val="0"/>
              </a:spcAft>
              <a:buFont typeface="Arial" panose="020B0604020202020204" pitchFamily="34" charset="0"/>
              <a:buChar char="»"/>
              <a:defRPr sz="4600">
                <a:solidFill>
                  <a:schemeClr val="tx1"/>
                </a:solidFill>
                <a:latin typeface="Calibri" panose="020F0502020204030204" pitchFamily="34" charset="0"/>
              </a:defRPr>
            </a:lvl9pPr>
          </a:lstStyle>
          <a:p>
            <a:pPr marL="360000" indent="-360000" algn="just">
              <a:spcBef>
                <a:spcPct val="0"/>
              </a:spcBef>
            </a:pPr>
            <a:r>
              <a:rPr lang="en-US" altLang="en-US" sz="2500" i="1" dirty="0">
                <a:latin typeface="Arial" panose="020B0604020202020204" pitchFamily="34" charset="0"/>
                <a:ea typeface="Tahoma" panose="020B0604030504040204" pitchFamily="34" charset="0"/>
                <a:cs typeface="Arial" panose="020B0604020202020204" pitchFamily="34" charset="0"/>
              </a:rPr>
              <a:t>In Q1 2025, the </a:t>
            </a:r>
            <a:r>
              <a:rPr lang="en-US" altLang="en-US" sz="2500" i="1" dirty="0" err="1">
                <a:latin typeface="Arial" panose="020B0604020202020204" pitchFamily="34" charset="0"/>
                <a:ea typeface="Tahoma" panose="020B0604030504040204" pitchFamily="34" charset="0"/>
                <a:cs typeface="Arial" panose="020B0604020202020204" pitchFamily="34" charset="0"/>
              </a:rPr>
              <a:t>labour</a:t>
            </a:r>
            <a:r>
              <a:rPr lang="en-US" altLang="en-US" sz="2500" i="1" dirty="0">
                <a:latin typeface="Arial" panose="020B0604020202020204" pitchFamily="34" charset="0"/>
                <a:ea typeface="Tahoma" panose="020B0604030504040204" pitchFamily="34" charset="0"/>
                <a:cs typeface="Arial" panose="020B0604020202020204" pitchFamily="34" charset="0"/>
              </a:rPr>
              <a:t> force strengthened further by 2.7 per cent year-on-year to record 17.23 million persons. Therefore, the </a:t>
            </a:r>
            <a:r>
              <a:rPr lang="en-US" altLang="en-US" sz="2500" i="1" dirty="0" err="1">
                <a:latin typeface="Arial" panose="020B0604020202020204" pitchFamily="34" charset="0"/>
                <a:ea typeface="Tahoma" panose="020B0604030504040204" pitchFamily="34" charset="0"/>
                <a:cs typeface="Arial" panose="020B0604020202020204" pitchFamily="34" charset="0"/>
              </a:rPr>
              <a:t>labour</a:t>
            </a:r>
            <a:r>
              <a:rPr lang="en-US" altLang="en-US" sz="2500" i="1" dirty="0">
                <a:latin typeface="Arial" panose="020B0604020202020204" pitchFamily="34" charset="0"/>
                <a:ea typeface="Tahoma" panose="020B0604030504040204" pitchFamily="34" charset="0"/>
                <a:cs typeface="Arial" panose="020B0604020202020204" pitchFamily="34" charset="0"/>
              </a:rPr>
              <a:t> force participation rate increased by </a:t>
            </a:r>
            <a:br>
              <a:rPr lang="en-US" altLang="en-US" sz="2500" i="1" dirty="0">
                <a:latin typeface="Arial" panose="020B0604020202020204" pitchFamily="34" charset="0"/>
                <a:ea typeface="Tahoma" panose="020B0604030504040204" pitchFamily="34" charset="0"/>
                <a:cs typeface="Arial" panose="020B0604020202020204" pitchFamily="34" charset="0"/>
              </a:rPr>
            </a:br>
            <a:r>
              <a:rPr lang="en-US" altLang="en-US" sz="2500" i="1" dirty="0">
                <a:latin typeface="Arial" panose="020B0604020202020204" pitchFamily="34" charset="0"/>
                <a:ea typeface="Tahoma" panose="020B0604030504040204" pitchFamily="34" charset="0"/>
                <a:cs typeface="Arial" panose="020B0604020202020204" pitchFamily="34" charset="0"/>
              </a:rPr>
              <a:t>0.2 percentage points to 70.7 per cent. The number of employed persons continued to increase by 3.0 per cent to 16.70 million persons, with employment-to-population ratio trend up to 68.6 per cent. Concurrently, the number of unemployed persons declined by 5.0 per cent (-27.5 thousand) to 526.3 thousand persons, with an unemployment rate of 3.1 per cent. </a:t>
            </a:r>
          </a:p>
          <a:p>
            <a:pPr marL="360000" indent="-360000" algn="just">
              <a:spcBef>
                <a:spcPct val="0"/>
              </a:spcBef>
            </a:pPr>
            <a:endParaRPr lang="en-US" altLang="en-US" sz="2500" i="1" dirty="0">
              <a:latin typeface="Arial" panose="020B0604020202020204" pitchFamily="34" charset="0"/>
              <a:ea typeface="Tahoma" panose="020B0604030504040204" pitchFamily="34" charset="0"/>
              <a:cs typeface="Arial" panose="020B0604020202020204" pitchFamily="34" charset="0"/>
            </a:endParaRPr>
          </a:p>
          <a:p>
            <a:pPr marL="360000" indent="-360000" algn="just">
              <a:spcBef>
                <a:spcPct val="0"/>
              </a:spcBef>
            </a:pPr>
            <a:r>
              <a:rPr lang="en-US" altLang="en-US" sz="2500" i="1" dirty="0">
                <a:latin typeface="Arial" panose="020B0604020202020204" pitchFamily="34" charset="0"/>
                <a:ea typeface="Tahoma" panose="020B0604030504040204" pitchFamily="34" charset="0"/>
                <a:cs typeface="Arial" panose="020B0604020202020204" pitchFamily="34" charset="0"/>
              </a:rPr>
              <a:t>The number of employed persons working less than 30 hours per week continued to trend down by 11.1 per cent from Q1 2024 to 242.7 thousand persons, driven by strong domestic demand throughout Q1 2025. Accordingly, the rate of time-related underemployment declined to 0.9 per cent. In the meantime, skill-related underemployment, which comprised more than one-third of employed persons with tertiary education, decreased by 0.7 percentage points to 35.7 per cent in Q1 2025. </a:t>
            </a:r>
          </a:p>
          <a:p>
            <a:pPr marL="0" indent="0" algn="just">
              <a:spcBef>
                <a:spcPct val="0"/>
              </a:spcBef>
              <a:buNone/>
            </a:pPr>
            <a:r>
              <a:rPr lang="en-US" altLang="en-US" sz="2500" i="1" dirty="0">
                <a:latin typeface="Arial" panose="020B0604020202020204" pitchFamily="34" charset="0"/>
                <a:ea typeface="Tahoma" panose="020B0604030504040204" pitchFamily="34" charset="0"/>
                <a:cs typeface="Arial" panose="020B0604020202020204" pitchFamily="34" charset="0"/>
              </a:rPr>
              <a:t> </a:t>
            </a:r>
          </a:p>
          <a:p>
            <a:pPr marL="360000" indent="-360000" algn="just">
              <a:spcBef>
                <a:spcPct val="0"/>
              </a:spcBef>
            </a:pPr>
            <a:r>
              <a:rPr lang="en-US" altLang="en-US" sz="2500" i="1" dirty="0">
                <a:latin typeface="Arial" panose="020B0604020202020204" pitchFamily="34" charset="0"/>
                <a:ea typeface="Tahoma" panose="020B0604030504040204" pitchFamily="34" charset="0"/>
                <a:cs typeface="Arial" panose="020B0604020202020204" pitchFamily="34" charset="0"/>
              </a:rPr>
              <a:t>Looking at </a:t>
            </a:r>
            <a:r>
              <a:rPr lang="en-US" altLang="en-US" sz="2500" i="1" dirty="0" err="1">
                <a:latin typeface="Arial" panose="020B0604020202020204" pitchFamily="34" charset="0"/>
                <a:ea typeface="Tahoma" panose="020B0604030504040204" pitchFamily="34" charset="0"/>
                <a:cs typeface="Arial" panose="020B0604020202020204" pitchFamily="34" charset="0"/>
              </a:rPr>
              <a:t>labour</a:t>
            </a:r>
            <a:r>
              <a:rPr lang="en-US" altLang="en-US" sz="2500" i="1" dirty="0">
                <a:latin typeface="Arial" panose="020B0604020202020204" pitchFamily="34" charset="0"/>
                <a:ea typeface="Tahoma" panose="020B0604030504040204" pitchFamily="34" charset="0"/>
                <a:cs typeface="Arial" panose="020B0604020202020204" pitchFamily="34" charset="0"/>
              </a:rPr>
              <a:t> demand in the economic sector, the number of jobs grew by </a:t>
            </a:r>
            <a:br>
              <a:rPr lang="en-US" altLang="en-US" sz="2500" i="1" dirty="0">
                <a:latin typeface="Arial" panose="020B0604020202020204" pitchFamily="34" charset="0"/>
                <a:ea typeface="Tahoma" panose="020B0604030504040204" pitchFamily="34" charset="0"/>
                <a:cs typeface="Arial" panose="020B0604020202020204" pitchFamily="34" charset="0"/>
              </a:rPr>
            </a:br>
            <a:r>
              <a:rPr lang="en-US" altLang="en-US" sz="2500" i="1" dirty="0">
                <a:latin typeface="Arial" panose="020B0604020202020204" pitchFamily="34" charset="0"/>
                <a:ea typeface="Tahoma" panose="020B0604030504040204" pitchFamily="34" charset="0"/>
                <a:cs typeface="Arial" panose="020B0604020202020204" pitchFamily="34" charset="0"/>
              </a:rPr>
              <a:t>1.4 per cent year-on-year to record a total of 9.06 million jobs. Filled jobs, which comprised 97.9 per cent, also increased by 1.4 per cent over the same quarter of the preceding year to 8.87 million. Meanwhile, job openings in the economy, as indicated by the number of vacancies, rose by 1.2 per cent to 194.1 thousand vacancies during </a:t>
            </a:r>
            <a:br>
              <a:rPr lang="en-US" altLang="en-US" sz="2500" i="1" dirty="0">
                <a:latin typeface="Arial" panose="020B0604020202020204" pitchFamily="34" charset="0"/>
                <a:ea typeface="Tahoma" panose="020B0604030504040204" pitchFamily="34" charset="0"/>
                <a:cs typeface="Arial" panose="020B0604020202020204" pitchFamily="34" charset="0"/>
              </a:rPr>
            </a:br>
            <a:r>
              <a:rPr lang="en-US" altLang="en-US" sz="2500" i="1" dirty="0">
                <a:latin typeface="Arial" panose="020B0604020202020204" pitchFamily="34" charset="0"/>
                <a:ea typeface="Tahoma" panose="020B0604030504040204" pitchFamily="34" charset="0"/>
                <a:cs typeface="Arial" panose="020B0604020202020204" pitchFamily="34" charset="0"/>
              </a:rPr>
              <a:t>Q1 2025. Additionally, the number of jobs created in the economic sector rose by </a:t>
            </a:r>
            <a:br>
              <a:rPr lang="en-US" altLang="en-US" sz="2500" i="1" dirty="0">
                <a:latin typeface="Arial" panose="020B0604020202020204" pitchFamily="34" charset="0"/>
                <a:ea typeface="Tahoma" panose="020B0604030504040204" pitchFamily="34" charset="0"/>
                <a:cs typeface="Arial" panose="020B0604020202020204" pitchFamily="34" charset="0"/>
              </a:rPr>
            </a:br>
            <a:r>
              <a:rPr lang="en-US" altLang="en-US" sz="2500" i="1" dirty="0">
                <a:latin typeface="Arial" panose="020B0604020202020204" pitchFamily="34" charset="0"/>
                <a:ea typeface="Tahoma" panose="020B0604030504040204" pitchFamily="34" charset="0"/>
                <a:cs typeface="Arial" panose="020B0604020202020204" pitchFamily="34" charset="0"/>
              </a:rPr>
              <a:t>3.4 per cent year-on-year, reaching 33.2 thousand.</a:t>
            </a:r>
          </a:p>
          <a:p>
            <a:pPr marL="360000" indent="-360000" algn="just">
              <a:spcBef>
                <a:spcPct val="0"/>
              </a:spcBef>
            </a:pPr>
            <a:endParaRPr lang="en-US" altLang="en-US" sz="2500" i="1" dirty="0">
              <a:latin typeface="Arial" panose="020B0604020202020204" pitchFamily="34" charset="0"/>
              <a:ea typeface="Tahoma" panose="020B0604030504040204" pitchFamily="34" charset="0"/>
              <a:cs typeface="Arial" panose="020B0604020202020204" pitchFamily="34" charset="0"/>
            </a:endParaRPr>
          </a:p>
          <a:p>
            <a:pPr marL="360000" indent="-360000" algn="just">
              <a:spcBef>
                <a:spcPct val="0"/>
              </a:spcBef>
            </a:pPr>
            <a:r>
              <a:rPr lang="en-US" altLang="en-US" sz="2500" i="1" dirty="0">
                <a:latin typeface="Arial" panose="020B0604020202020204" pitchFamily="34" charset="0"/>
                <a:ea typeface="Tahoma" panose="020B0604030504040204" pitchFamily="34" charset="0"/>
                <a:cs typeface="Arial" panose="020B0604020202020204" pitchFamily="34" charset="0"/>
              </a:rPr>
              <a:t>Malaysia's economy expanded by 4.4 per cent, while employment sustained its positive growth, </a:t>
            </a:r>
            <a:r>
              <a:rPr lang="en-US" altLang="en-US" sz="2500" i="1" dirty="0" err="1">
                <a:latin typeface="Arial" panose="020B0604020202020204" pitchFamily="34" charset="0"/>
                <a:ea typeface="Tahoma" panose="020B0604030504040204" pitchFamily="34" charset="0"/>
                <a:cs typeface="Arial" panose="020B0604020202020204" pitchFamily="34" charset="0"/>
              </a:rPr>
              <a:t>labour</a:t>
            </a:r>
            <a:r>
              <a:rPr lang="en-US" altLang="en-US" sz="2500" i="1" dirty="0">
                <a:latin typeface="Arial" panose="020B0604020202020204" pitchFamily="34" charset="0"/>
                <a:ea typeface="Tahoma" panose="020B0604030504040204" pitchFamily="34" charset="0"/>
                <a:cs typeface="Arial" panose="020B0604020202020204" pitchFamily="34" charset="0"/>
              </a:rPr>
              <a:t> productivity as measured by value added per employment posted an increase of 1.3 per cent registering the level of RM24,580 per person in Q1 2025. During the same period, total hours worked surged by 3.3 per cent to 9.76 billion hours. Thus, </a:t>
            </a:r>
            <a:r>
              <a:rPr lang="en-US" altLang="en-US" sz="2500" i="1" dirty="0" err="1">
                <a:latin typeface="Arial" panose="020B0604020202020204" pitchFamily="34" charset="0"/>
                <a:ea typeface="Tahoma" panose="020B0604030504040204" pitchFamily="34" charset="0"/>
                <a:cs typeface="Arial" panose="020B0604020202020204" pitchFamily="34" charset="0"/>
              </a:rPr>
              <a:t>labour</a:t>
            </a:r>
            <a:r>
              <a:rPr lang="en-US" altLang="en-US" sz="2500" i="1" dirty="0">
                <a:latin typeface="Arial" panose="020B0604020202020204" pitchFamily="34" charset="0"/>
                <a:ea typeface="Tahoma" panose="020B0604030504040204" pitchFamily="34" charset="0"/>
                <a:cs typeface="Arial" panose="020B0604020202020204" pitchFamily="34" charset="0"/>
              </a:rPr>
              <a:t> productivity per hour worked grew 1.0 per cent to bring the level of productivity to RM42.5 per hour. </a:t>
            </a:r>
          </a:p>
          <a:p>
            <a:pPr marL="360000" indent="-360000" algn="just">
              <a:spcBef>
                <a:spcPct val="0"/>
              </a:spcBef>
            </a:pPr>
            <a:endParaRPr lang="en-US" altLang="en-US" sz="2500" i="1" dirty="0">
              <a:latin typeface="Arial" panose="020B0604020202020204" pitchFamily="34" charset="0"/>
              <a:ea typeface="Tahoma" panose="020B0604030504040204" pitchFamily="34" charset="0"/>
              <a:cs typeface="Arial" panose="020B0604020202020204" pitchFamily="34" charset="0"/>
            </a:endParaRPr>
          </a:p>
          <a:p>
            <a:pPr marL="360000" indent="-360000" algn="just">
              <a:spcBef>
                <a:spcPct val="0"/>
              </a:spcBef>
            </a:pPr>
            <a:r>
              <a:rPr lang="en-US" altLang="en-US" sz="2500" i="1" dirty="0">
                <a:latin typeface="Arial" panose="020B0604020202020204" pitchFamily="34" charset="0"/>
                <a:ea typeface="Tahoma" panose="020B0604030504040204" pitchFamily="34" charset="0"/>
                <a:cs typeface="Arial" panose="020B0604020202020204" pitchFamily="34" charset="0"/>
              </a:rPr>
              <a:t>Malaysia’s </a:t>
            </a:r>
            <a:r>
              <a:rPr lang="en-US" altLang="en-US" sz="2500" i="1" dirty="0" err="1">
                <a:latin typeface="Arial" panose="020B0604020202020204" pitchFamily="34" charset="0"/>
                <a:ea typeface="Tahoma" panose="020B0604030504040204" pitchFamily="34" charset="0"/>
                <a:cs typeface="Arial" panose="020B0604020202020204" pitchFamily="34" charset="0"/>
              </a:rPr>
              <a:t>labour</a:t>
            </a:r>
            <a:r>
              <a:rPr lang="en-US" altLang="en-US" sz="2500" i="1" dirty="0">
                <a:latin typeface="Arial" panose="020B0604020202020204" pitchFamily="34" charset="0"/>
                <a:ea typeface="Tahoma" panose="020B0604030504040204" pitchFamily="34" charset="0"/>
                <a:cs typeface="Arial" panose="020B0604020202020204" pitchFamily="34" charset="0"/>
              </a:rPr>
              <a:t> market remained resilient, underpinned by stable domestic activity and sustained government policies. Growth in manufacturing, services, and robust domestic demand has contributed to a </a:t>
            </a:r>
            <a:r>
              <a:rPr lang="en-US" altLang="en-US" sz="2500" i="1" dirty="0" err="1">
                <a:latin typeface="Arial" panose="020B0604020202020204" pitchFamily="34" charset="0"/>
                <a:ea typeface="Tahoma" panose="020B0604030504040204" pitchFamily="34" charset="0"/>
                <a:cs typeface="Arial" panose="020B0604020202020204" pitchFamily="34" charset="0"/>
              </a:rPr>
              <a:t>favourable</a:t>
            </a:r>
            <a:r>
              <a:rPr lang="en-US" altLang="en-US" sz="2500" i="1" dirty="0">
                <a:latin typeface="Arial" panose="020B0604020202020204" pitchFamily="34" charset="0"/>
                <a:ea typeface="Tahoma" panose="020B0604030504040204" pitchFamily="34" charset="0"/>
                <a:cs typeface="Arial" panose="020B0604020202020204" pitchFamily="34" charset="0"/>
              </a:rPr>
              <a:t> economic environment, along with initiatives such as investment incentives and infrastructure development, continued to boost market confidence. These factors are expected to support employment creation, especially in high-skilled sectors, and contribute to household income enhancement. However, </a:t>
            </a:r>
            <a:r>
              <a:rPr lang="en-US" altLang="en-US" sz="2500" i="1" dirty="0" err="1">
                <a:latin typeface="Arial" panose="020B0604020202020204" pitchFamily="34" charset="0"/>
                <a:ea typeface="Tahoma" panose="020B0604030504040204" pitchFamily="34" charset="0"/>
                <a:cs typeface="Arial" panose="020B0604020202020204" pitchFamily="34" charset="0"/>
              </a:rPr>
              <a:t>labour</a:t>
            </a:r>
            <a:r>
              <a:rPr lang="en-US" altLang="en-US" sz="2500" i="1" dirty="0">
                <a:latin typeface="Arial" panose="020B0604020202020204" pitchFamily="34" charset="0"/>
                <a:ea typeface="Tahoma" panose="020B0604030504040204" pitchFamily="34" charset="0"/>
                <a:cs typeface="Arial" panose="020B0604020202020204" pitchFamily="34" charset="0"/>
              </a:rPr>
              <a:t> market prospects remain sensitive to external conditions, including the global trade dynamics, commodity price fluctuations, and regional geopolitical risks.</a:t>
            </a:r>
          </a:p>
        </p:txBody>
      </p:sp>
      <p:sp>
        <p:nvSpPr>
          <p:cNvPr id="22" name="TextBox 21"/>
          <p:cNvSpPr txBox="1"/>
          <p:nvPr/>
        </p:nvSpPr>
        <p:spPr>
          <a:xfrm>
            <a:off x="-39917" y="1328378"/>
            <a:ext cx="14056987" cy="954107"/>
          </a:xfrm>
          <a:prstGeom prst="rect">
            <a:avLst/>
          </a:prstGeom>
          <a:noFill/>
        </p:spPr>
        <p:txBody>
          <a:bodyPr wrap="square" rtlCol="0">
            <a:spAutoFit/>
          </a:bodyPr>
          <a:lstStyle/>
          <a:p>
            <a:pPr algn="ctr"/>
            <a:r>
              <a:rPr lang="en-US" sz="2800" b="1" i="1" dirty="0">
                <a:latin typeface="Arial" panose="020B0604020202020204" pitchFamily="34" charset="0"/>
                <a:ea typeface="Verdana" panose="020B0604030504040204" pitchFamily="34" charset="0"/>
                <a:cs typeface="Arial" panose="020B0604020202020204" pitchFamily="34" charset="0"/>
              </a:rPr>
              <a:t>The national </a:t>
            </a:r>
            <a:r>
              <a:rPr lang="en-US" sz="2800" b="1" i="1" dirty="0" err="1">
                <a:latin typeface="Arial" panose="020B0604020202020204" pitchFamily="34" charset="0"/>
                <a:ea typeface="Verdana" panose="020B0604030504040204" pitchFamily="34" charset="0"/>
                <a:cs typeface="Arial" panose="020B0604020202020204" pitchFamily="34" charset="0"/>
              </a:rPr>
              <a:t>labour</a:t>
            </a:r>
            <a:r>
              <a:rPr lang="en-US" sz="2800" b="1" i="1" dirty="0">
                <a:latin typeface="Arial" panose="020B0604020202020204" pitchFamily="34" charset="0"/>
                <a:ea typeface="Verdana" panose="020B0604030504040204" pitchFamily="34" charset="0"/>
                <a:cs typeface="Arial" panose="020B0604020202020204" pitchFamily="34" charset="0"/>
              </a:rPr>
              <a:t> market remained robust in the first quarter of 2025, with </a:t>
            </a:r>
            <a:br>
              <a:rPr lang="en-US" sz="2800" b="1" i="1" dirty="0">
                <a:latin typeface="Arial" panose="020B0604020202020204" pitchFamily="34" charset="0"/>
                <a:ea typeface="Verdana" panose="020B0604030504040204" pitchFamily="34" charset="0"/>
                <a:cs typeface="Arial" panose="020B0604020202020204" pitchFamily="34" charset="0"/>
              </a:rPr>
            </a:br>
            <a:r>
              <a:rPr lang="en-US" sz="2800" b="1" i="1" dirty="0">
                <a:latin typeface="Arial" panose="020B0604020202020204" pitchFamily="34" charset="0"/>
                <a:ea typeface="Verdana" panose="020B0604030504040204" pitchFamily="34" charset="0"/>
                <a:cs typeface="Arial" panose="020B0604020202020204" pitchFamily="34" charset="0"/>
              </a:rPr>
              <a:t>17.23 million </a:t>
            </a:r>
            <a:r>
              <a:rPr lang="en-US" sz="2800" b="1" i="1" dirty="0" err="1">
                <a:latin typeface="Arial" panose="020B0604020202020204" pitchFamily="34" charset="0"/>
                <a:ea typeface="Verdana" panose="020B0604030504040204" pitchFamily="34" charset="0"/>
                <a:cs typeface="Arial" panose="020B0604020202020204" pitchFamily="34" charset="0"/>
              </a:rPr>
              <a:t>labour</a:t>
            </a:r>
            <a:r>
              <a:rPr lang="en-US" sz="2800" b="1" i="1" dirty="0">
                <a:latin typeface="Arial" panose="020B0604020202020204" pitchFamily="34" charset="0"/>
                <a:ea typeface="Verdana" panose="020B0604030504040204" pitchFamily="34" charset="0"/>
                <a:cs typeface="Arial" panose="020B0604020202020204" pitchFamily="34" charset="0"/>
              </a:rPr>
              <a:t> force and a stable 3.1 per cent unemployment rate</a:t>
            </a:r>
          </a:p>
        </p:txBody>
      </p:sp>
      <p:sp>
        <p:nvSpPr>
          <p:cNvPr id="3" name="Rectangle 2">
            <a:extLst>
              <a:ext uri="{FF2B5EF4-FFF2-40B4-BE49-F238E27FC236}">
                <a16:creationId xmlns:a16="http://schemas.microsoft.com/office/drawing/2014/main" id="{6482EBE1-033B-0CEF-49BC-328A5BF305AB}"/>
              </a:ext>
            </a:extLst>
          </p:cNvPr>
          <p:cNvSpPr/>
          <p:nvPr/>
        </p:nvSpPr>
        <p:spPr>
          <a:xfrm>
            <a:off x="13357186" y="19327105"/>
            <a:ext cx="667738" cy="4915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2</a:t>
            </a:r>
            <a:endParaRPr lang="en-MY"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33" name="Rectangle 32">
            <a:extLst>
              <a:ext uri="{FF2B5EF4-FFF2-40B4-BE49-F238E27FC236}">
                <a16:creationId xmlns:a16="http://schemas.microsoft.com/office/drawing/2014/main" id="{24685B7D-DB9A-4415-8914-C426536D9CFA}"/>
              </a:ext>
            </a:extLst>
          </p:cNvPr>
          <p:cNvSpPr/>
          <p:nvPr/>
        </p:nvSpPr>
        <p:spPr>
          <a:xfrm>
            <a:off x="0" y="197756"/>
            <a:ext cx="14024924" cy="400110"/>
          </a:xfrm>
          <a:prstGeom prst="rect">
            <a:avLst/>
          </a:prstGeom>
          <a:noFill/>
          <a:ln>
            <a:noFill/>
          </a:ln>
        </p:spPr>
        <p:txBody>
          <a:bodyPr wrap="square" lIns="91440" tIns="45720" rIns="91440" bIns="45720">
            <a:spAutoFit/>
          </a:bodyPr>
          <a:lstStyle/>
          <a:p>
            <a:pPr algn="ctr"/>
            <a:r>
              <a:rPr lang="en-US" sz="2000" b="1" dirty="0">
                <a:ln w="0"/>
                <a:latin typeface="Arial" panose="020B0604020202020204" pitchFamily="34" charset="0"/>
                <a:cs typeface="Arial" panose="020B0604020202020204" pitchFamily="34" charset="0"/>
              </a:rPr>
              <a:t>23 MAY 2025   |   #101</a:t>
            </a:r>
          </a:p>
        </p:txBody>
      </p:sp>
    </p:spTree>
    <p:extLst>
      <p:ext uri="{BB962C8B-B14F-4D97-AF65-F5344CB8AC3E}">
        <p14:creationId xmlns:p14="http://schemas.microsoft.com/office/powerpoint/2010/main" val="15318198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1614</TotalTime>
  <Words>508</Words>
  <Application>Microsoft Office PowerPoint</Application>
  <PresentationFormat>Custom</PresentationFormat>
  <Paragraphs>14</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Calibri</vt:lpstr>
      <vt:lpstr>Calibri Light</vt:lpstr>
      <vt:lpstr>Tahoma</vt:lpstr>
      <vt:lpstr>Office Theme</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Hajijah Abdul Latip</dc:creator>
  <cp:lastModifiedBy>Ahmad Thawrique MBLS</cp:lastModifiedBy>
  <cp:revision>118</cp:revision>
  <cp:lastPrinted>2022-08-17T23:23:37Z</cp:lastPrinted>
  <dcterms:created xsi:type="dcterms:W3CDTF">2022-08-09T07:20:47Z</dcterms:created>
  <dcterms:modified xsi:type="dcterms:W3CDTF">2025-05-23T01:34:11Z</dcterms:modified>
</cp:coreProperties>
</file>